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71" r:id="rId5"/>
    <p:sldId id="259" r:id="rId6"/>
    <p:sldId id="272" r:id="rId7"/>
    <p:sldId id="260" r:id="rId8"/>
    <p:sldId id="273" r:id="rId9"/>
    <p:sldId id="261" r:id="rId10"/>
    <p:sldId id="274" r:id="rId11"/>
    <p:sldId id="262" r:id="rId12"/>
    <p:sldId id="263" r:id="rId13"/>
    <p:sldId id="275" r:id="rId14"/>
    <p:sldId id="264" r:id="rId15"/>
    <p:sldId id="265" r:id="rId16"/>
    <p:sldId id="266" r:id="rId17"/>
    <p:sldId id="276" r:id="rId18"/>
    <p:sldId id="267" r:id="rId19"/>
    <p:sldId id="268" r:id="rId20"/>
    <p:sldId id="269" r:id="rId21"/>
    <p:sldId id="277" r:id="rId22"/>
    <p:sldId id="27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3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3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A922138-AC09-4A11-B77F-B0DC28C53B8F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45F783-B266-4818-8840-84B46815F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//upload.wikimedia.org/wikipedia/commons/3/31/Blason_ville_fr_Caen_(Calvados)2.sv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ance-for-visitors.com/site-map.html" TargetMode="External"/><Relationship Id="rId3" Type="http://schemas.openxmlformats.org/officeDocument/2006/relationships/hyperlink" Target="http://bdaugherty.tripod.com/normandie/caen.html" TargetMode="External"/><Relationship Id="rId7" Type="http://schemas.openxmlformats.org/officeDocument/2006/relationships/hyperlink" Target="http://www.frenchentree.com/fe-regions/" TargetMode="External"/><Relationship Id="rId2" Type="http://schemas.openxmlformats.org/officeDocument/2006/relationships/hyperlink" Target="http://www.tourisme.caen.f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morial-caen.fr/portail/" TargetMode="External"/><Relationship Id="rId5" Type="http://schemas.openxmlformats.org/officeDocument/2006/relationships/hyperlink" Target="http://www.d-daybeaches.com/index.php/en/private-tours/normandy/normandie-medievale.html" TargetMode="External"/><Relationship Id="rId10" Type="http://schemas.openxmlformats.org/officeDocument/2006/relationships/hyperlink" Target="http://www.lespetitesgourmettes.com/tag/tips/" TargetMode="External"/><Relationship Id="rId4" Type="http://schemas.openxmlformats.org/officeDocument/2006/relationships/hyperlink" Target="http://www.travelsignposts.com/France/sightseeing/william-the-conqueror-caen" TargetMode="External"/><Relationship Id="rId9" Type="http://schemas.openxmlformats.org/officeDocument/2006/relationships/hyperlink" Target="http://www.france-pub.com/ecity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43200"/>
            <a:ext cx="6480048" cy="2301240"/>
          </a:xfrm>
        </p:spPr>
        <p:txBody>
          <a:bodyPr>
            <a:noAutofit/>
          </a:bodyPr>
          <a:lstStyle/>
          <a:p>
            <a:r>
              <a:rPr lang="en-US" sz="9600" dirty="0" smtClean="0"/>
              <a:t>Caen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971800"/>
            <a:ext cx="6480048" cy="17526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Samantha Connell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 descr="File:Blason ville fr Caen (Calvados)2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76400"/>
            <a:ext cx="3276600" cy="360726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Normandy Apple </a:t>
            </a:r>
            <a:r>
              <a:rPr lang="en-US" b="1" u="sng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Ceations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1600200" cy="329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371600"/>
            <a:ext cx="3759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191000"/>
            <a:ext cx="2795303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505200"/>
            <a:ext cx="22098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1371600"/>
            <a:ext cx="28575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Mémorial de Caen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 museum tribute to the history of Caen.</a:t>
            </a:r>
          </a:p>
          <a:p>
            <a:r>
              <a:rPr lang="en-US" dirty="0" smtClean="0"/>
              <a:t>Some topics covered include:</a:t>
            </a:r>
          </a:p>
          <a:p>
            <a:pPr lvl="1"/>
            <a:r>
              <a:rPr lang="en-US" dirty="0" smtClean="0"/>
              <a:t>D-Day </a:t>
            </a:r>
          </a:p>
          <a:p>
            <a:pPr lvl="1"/>
            <a:r>
              <a:rPr lang="en-US" dirty="0" smtClean="0"/>
              <a:t>The Battle of Normandy</a:t>
            </a:r>
          </a:p>
          <a:p>
            <a:pPr lvl="1"/>
            <a:r>
              <a:rPr lang="en-US" dirty="0" smtClean="0"/>
              <a:t>World war</a:t>
            </a:r>
          </a:p>
          <a:p>
            <a:pPr lvl="1"/>
            <a:r>
              <a:rPr lang="en-US" dirty="0" smtClean="0"/>
              <a:t>Total war</a:t>
            </a:r>
          </a:p>
          <a:p>
            <a:r>
              <a:rPr lang="en-US" dirty="0" smtClean="0"/>
              <a:t>Another exhibit is </a:t>
            </a:r>
            <a:r>
              <a:rPr lang="en-US" i="1" dirty="0" smtClean="0"/>
              <a:t>“Opinion spots, world events through cartoonists’ eyes”</a:t>
            </a:r>
            <a:endParaRPr lang="en-US" i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Mémorial de Caen (cont.) 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Guided Tours:</a:t>
            </a:r>
          </a:p>
          <a:p>
            <a:pPr lvl="1"/>
            <a:r>
              <a:rPr lang="en-US" dirty="0" smtClean="0"/>
              <a:t>The Mémorial de Caen Museums offers tours of the D-day landing beaches.</a:t>
            </a:r>
          </a:p>
          <a:p>
            <a:pPr lvl="2"/>
            <a:r>
              <a:rPr lang="en-US" dirty="0" smtClean="0"/>
              <a:t>Their recent tours include:</a:t>
            </a:r>
          </a:p>
          <a:p>
            <a:pPr lvl="3"/>
            <a:r>
              <a:rPr lang="en-US" dirty="0" smtClean="0"/>
              <a:t>The Day Pass:</a:t>
            </a:r>
          </a:p>
          <a:p>
            <a:pPr lvl="4"/>
            <a:r>
              <a:rPr lang="en-US" dirty="0" smtClean="0"/>
              <a:t>Described as a day to discover Le Mémorial de Caen and the D-Day Beaches. From the </a:t>
            </a:r>
            <a:r>
              <a:rPr lang="en-US" dirty="0" err="1" smtClean="0"/>
              <a:t>harbour</a:t>
            </a:r>
            <a:r>
              <a:rPr lang="en-US" dirty="0" smtClean="0"/>
              <a:t> in Arromanches to the Pointe du Hoc via Omaha Beach, follow the guide and listen to the story of a day that changed the history of Caen forever. </a:t>
            </a:r>
          </a:p>
          <a:p>
            <a:pPr lvl="3"/>
            <a:r>
              <a:rPr lang="en-US" dirty="0" smtClean="0"/>
              <a:t>New for 2012- "In the Canadians' footsteps" :</a:t>
            </a:r>
          </a:p>
          <a:p>
            <a:pPr lvl="4"/>
            <a:r>
              <a:rPr lang="en-US" dirty="0" smtClean="0"/>
              <a:t>Guided tour, including the Canadian sites of the D-Day beaches.</a:t>
            </a:r>
          </a:p>
          <a:p>
            <a:pPr lvl="3"/>
            <a:r>
              <a:rPr lang="en-US" dirty="0" smtClean="0"/>
              <a:t>The D Day tour:</a:t>
            </a:r>
          </a:p>
          <a:p>
            <a:pPr lvl="4"/>
            <a:r>
              <a:rPr lang="en-US" dirty="0" smtClean="0"/>
              <a:t>Experience an unforgettable day on the D-Day Beaches. Relive D-Day and benefit from the services of a tour guide throughout your day.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Mémorial de Caen (Pictures)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3867150" cy="261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3" cstate="print"/>
          <a:srcRect r="25143"/>
          <a:stretch>
            <a:fillRect/>
          </a:stretch>
        </p:blipFill>
        <p:spPr bwMode="auto">
          <a:xfrm>
            <a:off x="6648450" y="1371600"/>
            <a:ext cx="24955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71600"/>
            <a:ext cx="6629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32004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Parc floral de la Colline aux Oiseaux</a:t>
            </a:r>
            <a:endParaRPr lang="en-US" sz="3600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Parc floral de la Colline aux Oiseaux is a floral park on the birds hill.</a:t>
            </a:r>
          </a:p>
          <a:p>
            <a:r>
              <a:rPr lang="en-US" dirty="0" smtClean="0"/>
              <a:t>It’s near the Mémorial Museum. </a:t>
            </a:r>
          </a:p>
          <a:p>
            <a:r>
              <a:rPr lang="en-US" dirty="0" smtClean="0"/>
              <a:t>It is a vast site of landscaped gardens and floral displays. It offers pleasant walks among many gardens including a rose garden.</a:t>
            </a:r>
          </a:p>
          <a:p>
            <a:r>
              <a:rPr lang="en-US" dirty="0" smtClean="0"/>
              <a:t>I would love to go there because it is extremely pretty. (pictures on next slide)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Parc floral de la Colline aux Oiseaux (Pictures)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3759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6002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0500"/>
            <a:ext cx="36576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419124"/>
            <a:ext cx="3886200" cy="219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Musée des Beaux-Arts 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 Fine Arts Museum that was built at the heart of William the Conqueror’s castle.</a:t>
            </a:r>
          </a:p>
          <a:p>
            <a:r>
              <a:rPr lang="en-US" dirty="0" smtClean="0"/>
              <a:t>It is one of the most important buildings in France for 16</a:t>
            </a:r>
            <a:r>
              <a:rPr lang="en-US" baseline="30000" dirty="0" smtClean="0"/>
              <a:t>th</a:t>
            </a:r>
            <a:r>
              <a:rPr lang="en-US" dirty="0" smtClean="0"/>
              <a:t> and 17</a:t>
            </a:r>
            <a:r>
              <a:rPr lang="en-US" baseline="30000" dirty="0" smtClean="0"/>
              <a:t>th</a:t>
            </a:r>
            <a:r>
              <a:rPr lang="en-US" dirty="0" smtClean="0"/>
              <a:t>  century European painting (France, Italy, Flanders, and Holland).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Musée des Beaux-Arts (Pictures)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76400"/>
            <a:ext cx="3448156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676400"/>
            <a:ext cx="2667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1676400"/>
            <a:ext cx="3073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6"/>
          <p:cNvPicPr>
            <a:picLocks noChangeAspect="1" noChangeArrowheads="1"/>
          </p:cNvPicPr>
          <p:nvPr/>
        </p:nvPicPr>
        <p:blipFill>
          <a:blip r:embed="rId6" cstate="print"/>
          <a:srcRect t="26816" r="62963" b="15084"/>
          <a:stretch>
            <a:fillRect/>
          </a:stretch>
        </p:blipFill>
        <p:spPr bwMode="auto">
          <a:xfrm>
            <a:off x="6477000" y="4191000"/>
            <a:ext cx="2667000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Musée des Beaux-Arts: Sculpture Park</a:t>
            </a:r>
            <a:endParaRPr lang="en-US" sz="3600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reason that I would want to go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Musée des Beaux-Arts </a:t>
            </a:r>
            <a:r>
              <a:rPr lang="en-US" dirty="0" smtClean="0"/>
              <a:t>to the to see the sculpture park. </a:t>
            </a:r>
          </a:p>
          <a:p>
            <a:r>
              <a:rPr lang="en-US" dirty="0" smtClean="0"/>
              <a:t>The sculpture park includes many sculptures such as:</a:t>
            </a:r>
          </a:p>
          <a:p>
            <a:pPr lvl="1"/>
            <a:r>
              <a:rPr lang="en-US" dirty="0" smtClean="0"/>
              <a:t>Bourdelle: Grand Guerrier, (Great Warrior)</a:t>
            </a:r>
          </a:p>
          <a:p>
            <a:pPr lvl="1"/>
            <a:r>
              <a:rPr lang="en-US" i="1" dirty="0" smtClean="0"/>
              <a:t>Huang Yong Ping: One Man, Nine Animals </a:t>
            </a:r>
            <a:endParaRPr lang="en-US" dirty="0" smtClean="0"/>
          </a:p>
          <a:p>
            <a:pPr lvl="1"/>
            <a:r>
              <a:rPr lang="en-US" dirty="0" smtClean="0"/>
              <a:t>Marta Pan:  </a:t>
            </a:r>
            <a:r>
              <a:rPr lang="en-US" i="1" dirty="0" smtClean="0"/>
              <a:t>Sphère coupée </a:t>
            </a:r>
            <a:r>
              <a:rPr lang="en-US" dirty="0" smtClean="0"/>
              <a:t>(Sphere cut)</a:t>
            </a:r>
            <a:r>
              <a:rPr lang="en-US" i="1" dirty="0" smtClean="0"/>
              <a:t> 1400-1000</a:t>
            </a:r>
            <a:endParaRPr lang="en-US" dirty="0" smtClean="0"/>
          </a:p>
          <a:p>
            <a:pPr lvl="1"/>
            <a:r>
              <a:rPr lang="en-US" i="1" dirty="0" smtClean="0"/>
              <a:t>Damien Cabanes: Sans titre</a:t>
            </a:r>
            <a:r>
              <a:rPr lang="en-US" dirty="0" smtClean="0"/>
              <a:t> (No Title)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4800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Musée des Beaux-Arts: Sculpture Park (Pictures)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24000"/>
            <a:ext cx="6705600" cy="354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343400"/>
            <a:ext cx="441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0"/>
            <a:ext cx="243840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14825"/>
            <a:ext cx="47244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Location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Caen is the largest  city and capital of Basse Normandie (Lower Normandy).</a:t>
            </a:r>
            <a:endParaRPr lang="en-US" dirty="0"/>
          </a:p>
        </p:txBody>
      </p:sp>
      <p:pic>
        <p:nvPicPr>
          <p:cNvPr id="8" name="Content Placeholder 7" descr="france-map2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l="29317"/>
          <a:stretch>
            <a:fillRect/>
          </a:stretch>
        </p:blipFill>
        <p:spPr>
          <a:xfrm>
            <a:off x="2895600" y="2667000"/>
            <a:ext cx="4041775" cy="3909751"/>
          </a:xfr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William the Conqueror 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1027: William was born.</a:t>
            </a:r>
          </a:p>
          <a:p>
            <a:r>
              <a:rPr lang="en-US" dirty="0" smtClean="0"/>
              <a:t>1035: He became the Duke of Normandy</a:t>
            </a:r>
          </a:p>
          <a:p>
            <a:r>
              <a:rPr lang="en-US" dirty="0" smtClean="0"/>
              <a:t>1047: He decided to make Caen a strategic site and main place of residence. </a:t>
            </a:r>
          </a:p>
          <a:p>
            <a:r>
              <a:rPr lang="en-US" dirty="0" smtClean="0"/>
              <a:t>1050: William married Matilda of Flanders.</a:t>
            </a:r>
          </a:p>
          <a:p>
            <a:r>
              <a:rPr lang="en-US" dirty="0" smtClean="0"/>
              <a:t>1060: Ladies’ Abbey founded in Caen.</a:t>
            </a:r>
          </a:p>
          <a:p>
            <a:r>
              <a:rPr lang="en-US" dirty="0" smtClean="0"/>
              <a:t>1063: Men’s Abbey founded in Caen. </a:t>
            </a:r>
          </a:p>
          <a:p>
            <a:r>
              <a:rPr lang="en-US" dirty="0" smtClean="0"/>
              <a:t>1066: Won the Battle of Hastings and became known as “the Conqueror”.</a:t>
            </a:r>
          </a:p>
          <a:p>
            <a:r>
              <a:rPr lang="en-US" dirty="0" smtClean="0"/>
              <a:t>1087: William died.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William the Conqueror (Pictures)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676400"/>
            <a:ext cx="2667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3356579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676400"/>
            <a:ext cx="3200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Works Cited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029200"/>
          </a:xfrm>
        </p:spPr>
        <p:txBody>
          <a:bodyPr>
            <a:noAutofit/>
          </a:bodyPr>
          <a:lstStyle/>
          <a:p>
            <a:pPr lvl="0"/>
            <a:r>
              <a:rPr lang="en-US" sz="2400" u="sng" dirty="0" smtClean="0">
                <a:hlinkClick r:id="rId2"/>
              </a:rPr>
              <a:t>http://www.tourisme.caen.fr</a:t>
            </a:r>
            <a:r>
              <a:rPr lang="en-US" sz="2400" dirty="0" smtClean="0"/>
              <a:t> </a:t>
            </a:r>
          </a:p>
          <a:p>
            <a:pPr lvl="0"/>
            <a:r>
              <a:rPr lang="en-US" sz="2400" u="sng" dirty="0" smtClean="0">
                <a:hlinkClick r:id="rId3"/>
              </a:rPr>
              <a:t>http://bdaugherty.tripod.com/normandie/caen.html</a:t>
            </a:r>
            <a:r>
              <a:rPr lang="en-US" sz="2400" dirty="0" smtClean="0"/>
              <a:t> </a:t>
            </a:r>
          </a:p>
          <a:p>
            <a:pPr lvl="0"/>
            <a:r>
              <a:rPr lang="en-US" sz="2400" u="sng" dirty="0" smtClean="0">
                <a:hlinkClick r:id="rId4"/>
              </a:rPr>
              <a:t>http://www.travelsignposts.com/France/sightseeing/william-the-conqueror-caen</a:t>
            </a:r>
            <a:endParaRPr lang="en-US" sz="2400" dirty="0" smtClean="0"/>
          </a:p>
          <a:p>
            <a:pPr lvl="0"/>
            <a:r>
              <a:rPr lang="en-US" sz="2400" u="sng" dirty="0" smtClean="0">
                <a:hlinkClick r:id="rId5"/>
              </a:rPr>
              <a:t>http://www.d-daybeaches.com/index.php/en/private-tours/normandy/normandie-medievale.html</a:t>
            </a:r>
            <a:r>
              <a:rPr lang="en-US" sz="2400" dirty="0" smtClean="0"/>
              <a:t> </a:t>
            </a:r>
          </a:p>
          <a:p>
            <a:pPr lvl="0"/>
            <a:r>
              <a:rPr lang="en-US" sz="2400" u="sng" dirty="0" smtClean="0">
                <a:hlinkClick r:id="rId6"/>
              </a:rPr>
              <a:t>http://www.memorial-caen.fr/portail/</a:t>
            </a:r>
            <a:r>
              <a:rPr lang="en-US" sz="2400" dirty="0" smtClean="0"/>
              <a:t>    </a:t>
            </a:r>
          </a:p>
          <a:p>
            <a:r>
              <a:rPr lang="en-US" sz="2400" dirty="0" smtClean="0">
                <a:hlinkClick r:id="rId7"/>
              </a:rPr>
              <a:t>http://www.frenchentree.com/fe-regions/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8"/>
              </a:rPr>
              <a:t>http://www.france-for-visitors.com/site-map.html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9"/>
              </a:rPr>
              <a:t>http://www.france-pub.com/ecity.html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10"/>
              </a:rPr>
              <a:t>http://www.lespetitesgourmettes.com/tag/tips/</a:t>
            </a:r>
            <a:r>
              <a:rPr lang="en-US" sz="2400" dirty="0" smtClean="0"/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History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Founded by William the Conqueror during the 11</a:t>
            </a:r>
            <a:r>
              <a:rPr lang="en-US" baseline="30000" dirty="0" smtClean="0"/>
              <a:t>th  </a:t>
            </a:r>
            <a:r>
              <a:rPr lang="en-US" dirty="0" smtClean="0"/>
              <a:t>century with the building of two abbeys and a castle in the center of the town.</a:t>
            </a:r>
          </a:p>
          <a:p>
            <a:pPr lvl="1"/>
            <a:r>
              <a:rPr lang="en-US" dirty="0" smtClean="0"/>
              <a:t>Ladies’ Abbey founded in 1060</a:t>
            </a:r>
          </a:p>
          <a:p>
            <a:pPr lvl="1"/>
            <a:r>
              <a:rPr lang="en-US" dirty="0" smtClean="0"/>
              <a:t>Men’s Abbey founded in 1063</a:t>
            </a:r>
          </a:p>
          <a:p>
            <a:r>
              <a:rPr lang="en-US" dirty="0" smtClean="0"/>
              <a:t>Throughout history, Caen was fought over by France and England many times.</a:t>
            </a:r>
          </a:p>
          <a:p>
            <a:r>
              <a:rPr lang="en-US" dirty="0" smtClean="0"/>
              <a:t>85% was destroyed in World War II during the fighting.</a:t>
            </a:r>
          </a:p>
          <a:p>
            <a:pPr lvl="1"/>
            <a:r>
              <a:rPr lang="en-US" dirty="0" smtClean="0"/>
              <a:t>Caen was the main sight of the Battle of Normandy.</a:t>
            </a:r>
          </a:p>
          <a:p>
            <a:r>
              <a:rPr lang="en-US" dirty="0" smtClean="0"/>
              <a:t>It has now been rebuilt.</a:t>
            </a:r>
          </a:p>
          <a:p>
            <a:pPr lvl="1"/>
            <a:r>
              <a:rPr lang="en-US" dirty="0" smtClean="0"/>
              <a:t>There are now many museums set up there as well as a park and a botanical garden.</a:t>
            </a:r>
            <a:endParaRPr lang="en-US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Caen Pictures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 l="16000" t="19200" r="12000" b="18933"/>
          <a:stretch>
            <a:fillRect/>
          </a:stretch>
        </p:blipFill>
        <p:spPr bwMode="auto">
          <a:xfrm>
            <a:off x="0" y="1447800"/>
            <a:ext cx="295603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 cstate="print"/>
          <a:srcRect l="18605"/>
          <a:stretch>
            <a:fillRect/>
          </a:stretch>
        </p:blipFill>
        <p:spPr bwMode="auto">
          <a:xfrm>
            <a:off x="6172200" y="1447800"/>
            <a:ext cx="209126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2800"/>
            <a:ext cx="254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447800"/>
            <a:ext cx="409302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Specialties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Seafood: </a:t>
            </a:r>
          </a:p>
          <a:p>
            <a:pPr lvl="1"/>
            <a:r>
              <a:rPr lang="en-US" dirty="0" smtClean="0"/>
              <a:t>Normandy is famous for its seafood.</a:t>
            </a:r>
          </a:p>
          <a:p>
            <a:pPr lvl="2"/>
            <a:r>
              <a:rPr lang="en-US" dirty="0" smtClean="0"/>
              <a:t>About one in every three oysters eaten in France comes from Normandy.</a:t>
            </a:r>
          </a:p>
          <a:p>
            <a:pPr lvl="2"/>
            <a:r>
              <a:rPr lang="en-US" dirty="0" smtClean="0"/>
              <a:t>It is the number one place for scallop fishing.</a:t>
            </a:r>
          </a:p>
          <a:p>
            <a:pPr lvl="3"/>
            <a:r>
              <a:rPr lang="en-US" dirty="0" smtClean="0"/>
              <a:t>Produces between 50% and 75% of France’s scallops.</a:t>
            </a:r>
          </a:p>
          <a:p>
            <a:pPr lvl="2"/>
            <a:r>
              <a:rPr lang="en-US" dirty="0" smtClean="0"/>
              <a:t>Normandy produces 25% to 30% of France’s mussels </a:t>
            </a:r>
            <a:endParaRPr lang="en-US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Normandy Seafood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1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6200"/>
            <a:ext cx="3200400" cy="197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295400"/>
            <a:ext cx="2590800" cy="213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429000"/>
            <a:ext cx="259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6" cstate="print"/>
          <a:srcRect t="26269" b="3284"/>
          <a:stretch>
            <a:fillRect/>
          </a:stretch>
        </p:blipFill>
        <p:spPr bwMode="auto">
          <a:xfrm>
            <a:off x="5791200" y="1295400"/>
            <a:ext cx="3352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Specialties (cont.)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Dairy:</a:t>
            </a:r>
          </a:p>
          <a:p>
            <a:pPr lvl="1"/>
            <a:r>
              <a:rPr lang="en-US" dirty="0" smtClean="0"/>
              <a:t>Normandy is known for its butter and cream production. </a:t>
            </a:r>
          </a:p>
          <a:p>
            <a:pPr lvl="1"/>
            <a:r>
              <a:rPr lang="en-US" dirty="0" smtClean="0"/>
              <a:t>Crème fraîche originated in Normandy. </a:t>
            </a:r>
          </a:p>
          <a:p>
            <a:pPr lvl="1"/>
            <a:r>
              <a:rPr lang="en-US" dirty="0" smtClean="0"/>
              <a:t>Three of the best known cheeses in Normandy are Camembert, Pont l’eveque and Livarot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Normandy Dairy Products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 l="9756" t="7317" r="7317" b="12195"/>
          <a:stretch>
            <a:fillRect/>
          </a:stretch>
        </p:blipFill>
        <p:spPr bwMode="auto">
          <a:xfrm>
            <a:off x="304800" y="1371600"/>
            <a:ext cx="2590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371600"/>
            <a:ext cx="3810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4" cstate="print"/>
          <a:srcRect l="28210"/>
          <a:stretch>
            <a:fillRect/>
          </a:stretch>
        </p:blipFill>
        <p:spPr bwMode="auto">
          <a:xfrm>
            <a:off x="304800" y="3733800"/>
            <a:ext cx="2895600" cy="269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5" cstate="print"/>
          <a:srcRect l="21661" t="19149" r="22563" b="19149"/>
          <a:stretch>
            <a:fillRect/>
          </a:stretch>
        </p:blipFill>
        <p:spPr bwMode="auto">
          <a:xfrm>
            <a:off x="3200400" y="4191000"/>
            <a:ext cx="3810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286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u="sng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Specialties (Cont.)</a:t>
            </a:r>
            <a:endParaRPr lang="en-US" b="1" u="sng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Apples:</a:t>
            </a:r>
          </a:p>
          <a:p>
            <a:pPr lvl="1"/>
            <a:r>
              <a:rPr lang="en-US" dirty="0" smtClean="0"/>
              <a:t>Normandy has many cider farms.</a:t>
            </a:r>
          </a:p>
          <a:p>
            <a:pPr lvl="2"/>
            <a:r>
              <a:rPr lang="en-US" dirty="0" smtClean="0"/>
              <a:t>Cider is the regions traditional drink.</a:t>
            </a:r>
          </a:p>
          <a:p>
            <a:pPr lvl="1"/>
            <a:r>
              <a:rPr lang="en-US" dirty="0" smtClean="0"/>
              <a:t>Normandy also has many apple-based alcoholic beverages.</a:t>
            </a:r>
          </a:p>
          <a:p>
            <a:pPr lvl="2"/>
            <a:r>
              <a:rPr lang="en-US" dirty="0" smtClean="0"/>
              <a:t>Examples:</a:t>
            </a:r>
          </a:p>
          <a:p>
            <a:pPr lvl="3"/>
            <a:r>
              <a:rPr lang="en-US" dirty="0" smtClean="0"/>
              <a:t> </a:t>
            </a:r>
            <a:r>
              <a:rPr lang="en-US" i="1" dirty="0" smtClean="0"/>
              <a:t>Calvados</a:t>
            </a:r>
            <a:r>
              <a:rPr lang="en-US" dirty="0" smtClean="0"/>
              <a:t>:</a:t>
            </a:r>
          </a:p>
          <a:p>
            <a:pPr lvl="4"/>
            <a:r>
              <a:rPr lang="en-US" dirty="0" smtClean="0"/>
              <a:t>Normandy’s famous apple brandy</a:t>
            </a:r>
          </a:p>
          <a:p>
            <a:pPr lvl="3"/>
            <a:r>
              <a:rPr lang="en-US" dirty="0" smtClean="0"/>
              <a:t> </a:t>
            </a:r>
            <a:r>
              <a:rPr lang="en-US" i="1" dirty="0" smtClean="0"/>
              <a:t>Pommeau</a:t>
            </a:r>
            <a:r>
              <a:rPr lang="en-US" dirty="0" smtClean="0"/>
              <a:t>:</a:t>
            </a:r>
          </a:p>
          <a:p>
            <a:pPr lvl="4"/>
            <a:r>
              <a:rPr lang="en-US" dirty="0" smtClean="0"/>
              <a:t>A mixture of cider, apple juice, and Calvados</a:t>
            </a:r>
          </a:p>
          <a:p>
            <a:pPr lvl="1"/>
            <a:r>
              <a:rPr lang="en-US" dirty="0" smtClean="0"/>
              <a:t>Also serves many apple-based desserts.</a:t>
            </a:r>
          </a:p>
          <a:p>
            <a:pPr lvl="2"/>
            <a:r>
              <a:rPr lang="en-US" dirty="0" smtClean="0"/>
              <a:t>Their most popular dessert is </a:t>
            </a:r>
            <a:r>
              <a:rPr lang="en-US" i="1" dirty="0" smtClean="0"/>
              <a:t>tarte aux pomme </a:t>
            </a:r>
            <a:r>
              <a:rPr lang="en-US" dirty="0" smtClean="0"/>
              <a:t>(apple pie).</a:t>
            </a:r>
            <a:endParaRPr lang="en-US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701</TotalTime>
  <Words>794</Words>
  <Application>Microsoft Office PowerPoint</Application>
  <PresentationFormat>On-screen Show (4:3)</PresentationFormat>
  <Paragraphs>98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Technic</vt:lpstr>
      <vt:lpstr>Caen</vt:lpstr>
      <vt:lpstr>Location</vt:lpstr>
      <vt:lpstr>History</vt:lpstr>
      <vt:lpstr>Caen Pictures</vt:lpstr>
      <vt:lpstr>Specialties</vt:lpstr>
      <vt:lpstr>Normandy Seafood</vt:lpstr>
      <vt:lpstr>Specialties (cont.)</vt:lpstr>
      <vt:lpstr>Normandy Dairy Products</vt:lpstr>
      <vt:lpstr>Specialties (Cont.)</vt:lpstr>
      <vt:lpstr>Normandy Apple Ceations</vt:lpstr>
      <vt:lpstr>Mémorial de Caen</vt:lpstr>
      <vt:lpstr>Mémorial de Caen (cont.) </vt:lpstr>
      <vt:lpstr>Mémorial de Caen (Pictures)</vt:lpstr>
      <vt:lpstr>Parc floral de la Colline aux Oiseaux</vt:lpstr>
      <vt:lpstr>Parc floral de la Colline aux Oiseaux (Pictures)</vt:lpstr>
      <vt:lpstr>Musée des Beaux-Arts </vt:lpstr>
      <vt:lpstr>Musée des Beaux-Arts (Pictures)</vt:lpstr>
      <vt:lpstr>Musée des Beaux-Arts: Sculpture Park</vt:lpstr>
      <vt:lpstr>Musée des Beaux-Arts: Sculpture Park (Pictures)</vt:lpstr>
      <vt:lpstr>William the Conqueror </vt:lpstr>
      <vt:lpstr>William the Conqueror (Pictures)</vt:lpstr>
      <vt:lpstr>Works Cited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Caen</dc:title>
  <dc:creator>Administrator</dc:creator>
  <cp:lastModifiedBy>Samantha</cp:lastModifiedBy>
  <cp:revision>57</cp:revision>
  <dcterms:created xsi:type="dcterms:W3CDTF">2012-03-22T14:46:55Z</dcterms:created>
  <dcterms:modified xsi:type="dcterms:W3CDTF">2012-03-30T00:42:12Z</dcterms:modified>
</cp:coreProperties>
</file>